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62" r:id="rId10"/>
    <p:sldId id="267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0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5A9B6B-5EBF-46B9-8C5E-12618929C16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922B42-D7F3-4DC2-BFE4-AADAE32D0F53}">
      <dgm:prSet/>
      <dgm:spPr/>
      <dgm:t>
        <a:bodyPr/>
        <a:lstStyle/>
        <a:p>
          <a:r>
            <a:rPr lang="en-US"/>
            <a:t>Filter data for AUT</a:t>
          </a:r>
        </a:p>
      </dgm:t>
    </dgm:pt>
    <dgm:pt modelId="{A7FDA5DE-0E0D-4263-B5DF-608DB6B3692A}" type="parTrans" cxnId="{86A4B283-F159-4057-8B52-FD2020987CD3}">
      <dgm:prSet/>
      <dgm:spPr/>
      <dgm:t>
        <a:bodyPr/>
        <a:lstStyle/>
        <a:p>
          <a:endParaRPr lang="en-US"/>
        </a:p>
      </dgm:t>
    </dgm:pt>
    <dgm:pt modelId="{ACD00004-A793-478C-B01B-B2A2357C62C2}" type="sibTrans" cxnId="{86A4B283-F159-4057-8B52-FD2020987CD3}">
      <dgm:prSet/>
      <dgm:spPr/>
      <dgm:t>
        <a:bodyPr/>
        <a:lstStyle/>
        <a:p>
          <a:endParaRPr lang="en-US"/>
        </a:p>
      </dgm:t>
    </dgm:pt>
    <dgm:pt modelId="{BF0AD3F3-5B59-4BBA-8D31-B15D3E96408E}">
      <dgm:prSet/>
      <dgm:spPr/>
      <dgm:t>
        <a:bodyPr/>
        <a:lstStyle/>
        <a:p>
          <a:r>
            <a:rPr lang="en-US"/>
            <a:t>Standardize schema to “unique_id”, “ds” &amp; “y” </a:t>
          </a:r>
        </a:p>
      </dgm:t>
    </dgm:pt>
    <dgm:pt modelId="{53EAAAEF-0D84-480C-B497-0A889B538B2A}" type="parTrans" cxnId="{3A753035-D0B9-42D3-8637-FD458BD36F96}">
      <dgm:prSet/>
      <dgm:spPr/>
      <dgm:t>
        <a:bodyPr/>
        <a:lstStyle/>
        <a:p>
          <a:endParaRPr lang="en-US"/>
        </a:p>
      </dgm:t>
    </dgm:pt>
    <dgm:pt modelId="{BFFFE566-07CC-4D7A-A981-F3F9A7F0C426}" type="sibTrans" cxnId="{3A753035-D0B9-42D3-8637-FD458BD36F96}">
      <dgm:prSet/>
      <dgm:spPr/>
      <dgm:t>
        <a:bodyPr/>
        <a:lstStyle/>
        <a:p>
          <a:endParaRPr lang="en-US"/>
        </a:p>
      </dgm:t>
    </dgm:pt>
    <dgm:pt modelId="{9CBB59E8-B5B0-49C7-9DF6-755CD768AFB6}">
      <dgm:prSet/>
      <dgm:spPr/>
      <dgm:t>
        <a:bodyPr/>
        <a:lstStyle/>
        <a:p>
          <a:r>
            <a:rPr lang="en-US"/>
            <a:t>Two frequencies prepared:</a:t>
          </a:r>
        </a:p>
      </dgm:t>
    </dgm:pt>
    <dgm:pt modelId="{FA78088B-86E4-4E0B-BE0B-3A8539175B33}" type="parTrans" cxnId="{F1D8ED50-409C-4B5F-91F3-F76B739E7DB7}">
      <dgm:prSet/>
      <dgm:spPr/>
      <dgm:t>
        <a:bodyPr/>
        <a:lstStyle/>
        <a:p>
          <a:endParaRPr lang="en-US"/>
        </a:p>
      </dgm:t>
    </dgm:pt>
    <dgm:pt modelId="{0F27AF6B-9DE1-4CA3-B30D-F34D1F06ED65}" type="sibTrans" cxnId="{F1D8ED50-409C-4B5F-91F3-F76B739E7DB7}">
      <dgm:prSet/>
      <dgm:spPr/>
      <dgm:t>
        <a:bodyPr/>
        <a:lstStyle/>
        <a:p>
          <a:endParaRPr lang="en-US"/>
        </a:p>
      </dgm:t>
    </dgm:pt>
    <dgm:pt modelId="{4C498FA4-088C-44BE-865A-B4A171EA0F54}">
      <dgm:prSet/>
      <dgm:spPr/>
      <dgm:t>
        <a:bodyPr/>
        <a:lstStyle/>
        <a:p>
          <a:r>
            <a:rPr lang="en-US" b="1"/>
            <a:t>Daily :</a:t>
          </a:r>
          <a:r>
            <a:rPr lang="en-US"/>
            <a:t> original daily prices used to train daily forecasting models </a:t>
          </a:r>
        </a:p>
      </dgm:t>
    </dgm:pt>
    <dgm:pt modelId="{313D179B-843E-48D4-83E9-ED27CF2D2CB1}" type="parTrans" cxnId="{CAA606CF-AB64-4786-8AC7-9B100F00D0AD}">
      <dgm:prSet/>
      <dgm:spPr/>
      <dgm:t>
        <a:bodyPr/>
        <a:lstStyle/>
        <a:p>
          <a:endParaRPr lang="en-US"/>
        </a:p>
      </dgm:t>
    </dgm:pt>
    <dgm:pt modelId="{EFDF6561-14ED-4395-B3BD-EAC4F74B9874}" type="sibTrans" cxnId="{CAA606CF-AB64-4786-8AC7-9B100F00D0AD}">
      <dgm:prSet/>
      <dgm:spPr/>
      <dgm:t>
        <a:bodyPr/>
        <a:lstStyle/>
        <a:p>
          <a:endParaRPr lang="en-US"/>
        </a:p>
      </dgm:t>
    </dgm:pt>
    <dgm:pt modelId="{31CCD5AE-E58B-4A6B-8BA0-CF2C2367EAC5}">
      <dgm:prSet/>
      <dgm:spPr/>
      <dgm:t>
        <a:bodyPr/>
        <a:lstStyle/>
        <a:p>
          <a:r>
            <a:rPr lang="en-US" b="1"/>
            <a:t>Monthly</a:t>
          </a:r>
          <a:r>
            <a:rPr lang="en-US"/>
            <a:t> : daily prices aggregated to monthly averages and used to train monthly forecasting models</a:t>
          </a:r>
        </a:p>
      </dgm:t>
    </dgm:pt>
    <dgm:pt modelId="{2E66B951-E180-43E9-B40C-82B9DCE4C786}" type="parTrans" cxnId="{3059690B-D835-4085-A806-6373D8B2F023}">
      <dgm:prSet/>
      <dgm:spPr/>
      <dgm:t>
        <a:bodyPr/>
        <a:lstStyle/>
        <a:p>
          <a:endParaRPr lang="en-US"/>
        </a:p>
      </dgm:t>
    </dgm:pt>
    <dgm:pt modelId="{D5AD9A00-B60A-43C8-B6F9-9A8FD5D37E86}" type="sibTrans" cxnId="{3059690B-D835-4085-A806-6373D8B2F023}">
      <dgm:prSet/>
      <dgm:spPr/>
      <dgm:t>
        <a:bodyPr/>
        <a:lstStyle/>
        <a:p>
          <a:endParaRPr lang="en-US"/>
        </a:p>
      </dgm:t>
    </dgm:pt>
    <dgm:pt modelId="{5157012A-2BD3-477E-8C76-3CAFB16D9BA0}">
      <dgm:prSet/>
      <dgm:spPr/>
      <dgm:t>
        <a:bodyPr/>
        <a:lstStyle/>
        <a:p>
          <a:r>
            <a:rPr lang="en-US"/>
            <a:t>Chronological split to prevent data leakage:</a:t>
          </a:r>
        </a:p>
      </dgm:t>
    </dgm:pt>
    <dgm:pt modelId="{2AC26C1E-997C-4B0A-A3C3-F8C76BBD44B1}" type="parTrans" cxnId="{F218CBE4-72B1-4378-872D-C67903D1B224}">
      <dgm:prSet/>
      <dgm:spPr/>
      <dgm:t>
        <a:bodyPr/>
        <a:lstStyle/>
        <a:p>
          <a:endParaRPr lang="en-US"/>
        </a:p>
      </dgm:t>
    </dgm:pt>
    <dgm:pt modelId="{978E1EC4-B2DF-4DC2-8D86-D0DBB9CF0F2A}" type="sibTrans" cxnId="{F218CBE4-72B1-4378-872D-C67903D1B224}">
      <dgm:prSet/>
      <dgm:spPr/>
      <dgm:t>
        <a:bodyPr/>
        <a:lstStyle/>
        <a:p>
          <a:endParaRPr lang="en-US"/>
        </a:p>
      </dgm:t>
    </dgm:pt>
    <dgm:pt modelId="{17302983-D132-4599-B340-43A858A8649D}">
      <dgm:prSet/>
      <dgm:spPr/>
      <dgm:t>
        <a:bodyPr/>
        <a:lstStyle/>
        <a:p>
          <a:r>
            <a:rPr lang="en-US" b="1"/>
            <a:t>Training:</a:t>
          </a:r>
          <a:r>
            <a:rPr lang="en-US"/>
            <a:t> data before January 2025</a:t>
          </a:r>
        </a:p>
      </dgm:t>
    </dgm:pt>
    <dgm:pt modelId="{EB9ABAA6-D441-4065-BBB6-DA0E7C7E4DB0}" type="parTrans" cxnId="{7A7F9A23-E41B-4740-83E9-144F033AA569}">
      <dgm:prSet/>
      <dgm:spPr/>
      <dgm:t>
        <a:bodyPr/>
        <a:lstStyle/>
        <a:p>
          <a:endParaRPr lang="en-US"/>
        </a:p>
      </dgm:t>
    </dgm:pt>
    <dgm:pt modelId="{CFD59E8D-5E63-4B68-AC39-73FE080EFECD}" type="sibTrans" cxnId="{7A7F9A23-E41B-4740-83E9-144F033AA569}">
      <dgm:prSet/>
      <dgm:spPr/>
      <dgm:t>
        <a:bodyPr/>
        <a:lstStyle/>
        <a:p>
          <a:endParaRPr lang="en-US"/>
        </a:p>
      </dgm:t>
    </dgm:pt>
    <dgm:pt modelId="{2565736D-831E-491A-91F2-94CAE954C1F6}">
      <dgm:prSet/>
      <dgm:spPr/>
      <dgm:t>
        <a:bodyPr/>
        <a:lstStyle/>
        <a:p>
          <a:r>
            <a:rPr lang="en-US" b="1"/>
            <a:t>Validation:</a:t>
          </a:r>
          <a:r>
            <a:rPr lang="en-US"/>
            <a:t> January–December 2025</a:t>
          </a:r>
        </a:p>
      </dgm:t>
    </dgm:pt>
    <dgm:pt modelId="{2BFA1252-58B8-4368-BE1A-E9E7A111783E}" type="parTrans" cxnId="{199BFE7B-5502-4521-A90E-114DFE6AF645}">
      <dgm:prSet/>
      <dgm:spPr/>
      <dgm:t>
        <a:bodyPr/>
        <a:lstStyle/>
        <a:p>
          <a:endParaRPr lang="en-US"/>
        </a:p>
      </dgm:t>
    </dgm:pt>
    <dgm:pt modelId="{844982B4-D664-4AC0-8592-136E471F0484}" type="sibTrans" cxnId="{199BFE7B-5502-4521-A90E-114DFE6AF645}">
      <dgm:prSet/>
      <dgm:spPr/>
      <dgm:t>
        <a:bodyPr/>
        <a:lstStyle/>
        <a:p>
          <a:endParaRPr lang="en-US"/>
        </a:p>
      </dgm:t>
    </dgm:pt>
    <dgm:pt modelId="{6F7B28D7-AED2-4EA7-B91E-5D406E0C0C47}">
      <dgm:prSet/>
      <dgm:spPr/>
      <dgm:t>
        <a:bodyPr/>
        <a:lstStyle/>
        <a:p>
          <a:r>
            <a:rPr lang="en-US" b="1"/>
            <a:t>Test:</a:t>
          </a:r>
          <a:r>
            <a:rPr lang="en-US"/>
            <a:t> reserved for future evaluation (2026 onward)</a:t>
          </a:r>
        </a:p>
      </dgm:t>
    </dgm:pt>
    <dgm:pt modelId="{EC32A3DE-E524-4C58-AAC2-F3F7ABB68538}" type="parTrans" cxnId="{1AF42EFE-A30F-48C2-95CD-60F3C17E2780}">
      <dgm:prSet/>
      <dgm:spPr/>
      <dgm:t>
        <a:bodyPr/>
        <a:lstStyle/>
        <a:p>
          <a:endParaRPr lang="en-US"/>
        </a:p>
      </dgm:t>
    </dgm:pt>
    <dgm:pt modelId="{BC2AB475-E8B9-476A-A97A-E6C51F94A27F}" type="sibTrans" cxnId="{1AF42EFE-A30F-48C2-95CD-60F3C17E2780}">
      <dgm:prSet/>
      <dgm:spPr/>
      <dgm:t>
        <a:bodyPr/>
        <a:lstStyle/>
        <a:p>
          <a:endParaRPr lang="en-US"/>
        </a:p>
      </dgm:t>
    </dgm:pt>
    <dgm:pt modelId="{10BF769F-426A-4838-9B95-A4CC2AF60F30}">
      <dgm:prSet/>
      <dgm:spPr/>
      <dgm:t>
        <a:bodyPr/>
        <a:lstStyle/>
        <a:p>
          <a:r>
            <a:rPr lang="en-US"/>
            <a:t>Same split strategy applied to both daily and monthly datasets</a:t>
          </a:r>
        </a:p>
      </dgm:t>
    </dgm:pt>
    <dgm:pt modelId="{D718E875-F6B0-45FC-B66F-32D04DFD95B3}" type="parTrans" cxnId="{14BB9303-E783-4C31-8153-1A1857F866C6}">
      <dgm:prSet/>
      <dgm:spPr/>
      <dgm:t>
        <a:bodyPr/>
        <a:lstStyle/>
        <a:p>
          <a:endParaRPr lang="en-US"/>
        </a:p>
      </dgm:t>
    </dgm:pt>
    <dgm:pt modelId="{110B8A72-9035-46FD-82E8-77CEFF74AC73}" type="sibTrans" cxnId="{14BB9303-E783-4C31-8153-1A1857F866C6}">
      <dgm:prSet/>
      <dgm:spPr/>
      <dgm:t>
        <a:bodyPr/>
        <a:lstStyle/>
        <a:p>
          <a:endParaRPr lang="en-US"/>
        </a:p>
      </dgm:t>
    </dgm:pt>
    <dgm:pt modelId="{2263D844-8C32-4DF2-A253-EDAF9B550155}" type="pres">
      <dgm:prSet presAssocID="{5E5A9B6B-5EBF-46B9-8C5E-12618929C1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46F3CC-B0B0-4B59-9161-3D32615CDF23}" type="pres">
      <dgm:prSet presAssocID="{FB922B42-D7F3-4DC2-BFE4-AADAE32D0F53}" presName="root" presStyleCnt="0"/>
      <dgm:spPr/>
    </dgm:pt>
    <dgm:pt modelId="{47985BC1-3950-400D-A62F-302299016780}" type="pres">
      <dgm:prSet presAssocID="{FB922B42-D7F3-4DC2-BFE4-AADAE32D0F53}" presName="rootComposite" presStyleCnt="0"/>
      <dgm:spPr/>
    </dgm:pt>
    <dgm:pt modelId="{8E84181A-2367-43CE-B6D6-DA459F9E0157}" type="pres">
      <dgm:prSet presAssocID="{FB922B42-D7F3-4DC2-BFE4-AADAE32D0F53}" presName="rootText" presStyleLbl="node1" presStyleIdx="0" presStyleCnt="5"/>
      <dgm:spPr/>
    </dgm:pt>
    <dgm:pt modelId="{B415C9C7-C01A-4B62-8716-8D9E338ED72E}" type="pres">
      <dgm:prSet presAssocID="{FB922B42-D7F3-4DC2-BFE4-AADAE32D0F53}" presName="rootConnector" presStyleLbl="node1" presStyleIdx="0" presStyleCnt="5"/>
      <dgm:spPr/>
    </dgm:pt>
    <dgm:pt modelId="{9C371143-AFD6-4812-9AC8-CE0374ABB31E}" type="pres">
      <dgm:prSet presAssocID="{FB922B42-D7F3-4DC2-BFE4-AADAE32D0F53}" presName="childShape" presStyleCnt="0"/>
      <dgm:spPr/>
    </dgm:pt>
    <dgm:pt modelId="{0DB1C909-C995-430D-A2AD-42104FF1B1C9}" type="pres">
      <dgm:prSet presAssocID="{BF0AD3F3-5B59-4BBA-8D31-B15D3E96408E}" presName="root" presStyleCnt="0"/>
      <dgm:spPr/>
    </dgm:pt>
    <dgm:pt modelId="{FD29D48C-C283-43D0-9A49-851E008F2EAF}" type="pres">
      <dgm:prSet presAssocID="{BF0AD3F3-5B59-4BBA-8D31-B15D3E96408E}" presName="rootComposite" presStyleCnt="0"/>
      <dgm:spPr/>
    </dgm:pt>
    <dgm:pt modelId="{75DD4BE4-C0EB-4D40-B2F9-696CAE3C6C4D}" type="pres">
      <dgm:prSet presAssocID="{BF0AD3F3-5B59-4BBA-8D31-B15D3E96408E}" presName="rootText" presStyleLbl="node1" presStyleIdx="1" presStyleCnt="5"/>
      <dgm:spPr/>
    </dgm:pt>
    <dgm:pt modelId="{7B942A5A-D549-4731-863E-6A3F691D3CBA}" type="pres">
      <dgm:prSet presAssocID="{BF0AD3F3-5B59-4BBA-8D31-B15D3E96408E}" presName="rootConnector" presStyleLbl="node1" presStyleIdx="1" presStyleCnt="5"/>
      <dgm:spPr/>
    </dgm:pt>
    <dgm:pt modelId="{25A64D8E-CE3D-48E1-BD89-71F982EA71AF}" type="pres">
      <dgm:prSet presAssocID="{BF0AD3F3-5B59-4BBA-8D31-B15D3E96408E}" presName="childShape" presStyleCnt="0"/>
      <dgm:spPr/>
    </dgm:pt>
    <dgm:pt modelId="{AC3AC043-A585-4591-BF43-5A907F7EDC90}" type="pres">
      <dgm:prSet presAssocID="{9CBB59E8-B5B0-49C7-9DF6-755CD768AFB6}" presName="root" presStyleCnt="0"/>
      <dgm:spPr/>
    </dgm:pt>
    <dgm:pt modelId="{9594B0D0-7862-42BD-9583-EEC37E7B5E62}" type="pres">
      <dgm:prSet presAssocID="{9CBB59E8-B5B0-49C7-9DF6-755CD768AFB6}" presName="rootComposite" presStyleCnt="0"/>
      <dgm:spPr/>
    </dgm:pt>
    <dgm:pt modelId="{D1468FDB-E71B-47EA-9712-F5AA49C77A9E}" type="pres">
      <dgm:prSet presAssocID="{9CBB59E8-B5B0-49C7-9DF6-755CD768AFB6}" presName="rootText" presStyleLbl="node1" presStyleIdx="2" presStyleCnt="5"/>
      <dgm:spPr/>
    </dgm:pt>
    <dgm:pt modelId="{C12F8579-81F7-48F2-B35E-BDB835EEB51B}" type="pres">
      <dgm:prSet presAssocID="{9CBB59E8-B5B0-49C7-9DF6-755CD768AFB6}" presName="rootConnector" presStyleLbl="node1" presStyleIdx="2" presStyleCnt="5"/>
      <dgm:spPr/>
    </dgm:pt>
    <dgm:pt modelId="{F9B7F91C-1469-4D4A-9109-C0E932988C59}" type="pres">
      <dgm:prSet presAssocID="{9CBB59E8-B5B0-49C7-9DF6-755CD768AFB6}" presName="childShape" presStyleCnt="0"/>
      <dgm:spPr/>
    </dgm:pt>
    <dgm:pt modelId="{39EF2991-CB36-4BA9-B0E8-A636C46CBC5B}" type="pres">
      <dgm:prSet presAssocID="{313D179B-843E-48D4-83E9-ED27CF2D2CB1}" presName="Name13" presStyleLbl="parChTrans1D2" presStyleIdx="0" presStyleCnt="5"/>
      <dgm:spPr/>
    </dgm:pt>
    <dgm:pt modelId="{D4E52C69-18EB-41F4-9FBD-B54686836C93}" type="pres">
      <dgm:prSet presAssocID="{4C498FA4-088C-44BE-865A-B4A171EA0F54}" presName="childText" presStyleLbl="bgAcc1" presStyleIdx="0" presStyleCnt="5">
        <dgm:presLayoutVars>
          <dgm:bulletEnabled val="1"/>
        </dgm:presLayoutVars>
      </dgm:prSet>
      <dgm:spPr/>
    </dgm:pt>
    <dgm:pt modelId="{04850EAD-01FF-4B44-87FE-A4A4663F9FA3}" type="pres">
      <dgm:prSet presAssocID="{2E66B951-E180-43E9-B40C-82B9DCE4C786}" presName="Name13" presStyleLbl="parChTrans1D2" presStyleIdx="1" presStyleCnt="5"/>
      <dgm:spPr/>
    </dgm:pt>
    <dgm:pt modelId="{26F32FF4-0FDC-4337-B38A-52D6ABEB9452}" type="pres">
      <dgm:prSet presAssocID="{31CCD5AE-E58B-4A6B-8BA0-CF2C2367EAC5}" presName="childText" presStyleLbl="bgAcc1" presStyleIdx="1" presStyleCnt="5">
        <dgm:presLayoutVars>
          <dgm:bulletEnabled val="1"/>
        </dgm:presLayoutVars>
      </dgm:prSet>
      <dgm:spPr/>
    </dgm:pt>
    <dgm:pt modelId="{E4288FBA-0A18-4887-BEEA-E251DB075249}" type="pres">
      <dgm:prSet presAssocID="{5157012A-2BD3-477E-8C76-3CAFB16D9BA0}" presName="root" presStyleCnt="0"/>
      <dgm:spPr/>
    </dgm:pt>
    <dgm:pt modelId="{766BDE54-AF13-4D08-8108-E1D43FC4BF62}" type="pres">
      <dgm:prSet presAssocID="{5157012A-2BD3-477E-8C76-3CAFB16D9BA0}" presName="rootComposite" presStyleCnt="0"/>
      <dgm:spPr/>
    </dgm:pt>
    <dgm:pt modelId="{21395469-836E-467B-AEEB-5E20B2121669}" type="pres">
      <dgm:prSet presAssocID="{5157012A-2BD3-477E-8C76-3CAFB16D9BA0}" presName="rootText" presStyleLbl="node1" presStyleIdx="3" presStyleCnt="5"/>
      <dgm:spPr/>
    </dgm:pt>
    <dgm:pt modelId="{9D62339F-2865-4D09-B07C-5E2479906BE2}" type="pres">
      <dgm:prSet presAssocID="{5157012A-2BD3-477E-8C76-3CAFB16D9BA0}" presName="rootConnector" presStyleLbl="node1" presStyleIdx="3" presStyleCnt="5"/>
      <dgm:spPr/>
    </dgm:pt>
    <dgm:pt modelId="{F2937420-3EEF-4753-AA9F-610F05C9FA37}" type="pres">
      <dgm:prSet presAssocID="{5157012A-2BD3-477E-8C76-3CAFB16D9BA0}" presName="childShape" presStyleCnt="0"/>
      <dgm:spPr/>
    </dgm:pt>
    <dgm:pt modelId="{D32990FB-D8C2-418A-BC85-FFF434FE8DE7}" type="pres">
      <dgm:prSet presAssocID="{EB9ABAA6-D441-4065-BBB6-DA0E7C7E4DB0}" presName="Name13" presStyleLbl="parChTrans1D2" presStyleIdx="2" presStyleCnt="5"/>
      <dgm:spPr/>
    </dgm:pt>
    <dgm:pt modelId="{0814D25C-5BD9-4D6C-B5E7-AC7B8AFB5CFB}" type="pres">
      <dgm:prSet presAssocID="{17302983-D132-4599-B340-43A858A8649D}" presName="childText" presStyleLbl="bgAcc1" presStyleIdx="2" presStyleCnt="5">
        <dgm:presLayoutVars>
          <dgm:bulletEnabled val="1"/>
        </dgm:presLayoutVars>
      </dgm:prSet>
      <dgm:spPr/>
    </dgm:pt>
    <dgm:pt modelId="{7070920B-514A-4ED3-AE8F-4E4D81EC4A24}" type="pres">
      <dgm:prSet presAssocID="{2BFA1252-58B8-4368-BE1A-E9E7A111783E}" presName="Name13" presStyleLbl="parChTrans1D2" presStyleIdx="3" presStyleCnt="5"/>
      <dgm:spPr/>
    </dgm:pt>
    <dgm:pt modelId="{EDC48565-A9A1-4B97-8D40-60214414771C}" type="pres">
      <dgm:prSet presAssocID="{2565736D-831E-491A-91F2-94CAE954C1F6}" presName="childText" presStyleLbl="bgAcc1" presStyleIdx="3" presStyleCnt="5">
        <dgm:presLayoutVars>
          <dgm:bulletEnabled val="1"/>
        </dgm:presLayoutVars>
      </dgm:prSet>
      <dgm:spPr/>
    </dgm:pt>
    <dgm:pt modelId="{DE331037-9FD7-46E8-91E8-9577B3DED77E}" type="pres">
      <dgm:prSet presAssocID="{EC32A3DE-E524-4C58-AAC2-F3F7ABB68538}" presName="Name13" presStyleLbl="parChTrans1D2" presStyleIdx="4" presStyleCnt="5"/>
      <dgm:spPr/>
    </dgm:pt>
    <dgm:pt modelId="{B38EFEE9-161F-41A1-BB16-2B1934D04FF6}" type="pres">
      <dgm:prSet presAssocID="{6F7B28D7-AED2-4EA7-B91E-5D406E0C0C47}" presName="childText" presStyleLbl="bgAcc1" presStyleIdx="4" presStyleCnt="5">
        <dgm:presLayoutVars>
          <dgm:bulletEnabled val="1"/>
        </dgm:presLayoutVars>
      </dgm:prSet>
      <dgm:spPr/>
    </dgm:pt>
    <dgm:pt modelId="{69F7B1FD-18D5-4137-993E-8C489EE48D39}" type="pres">
      <dgm:prSet presAssocID="{10BF769F-426A-4838-9B95-A4CC2AF60F30}" presName="root" presStyleCnt="0"/>
      <dgm:spPr/>
    </dgm:pt>
    <dgm:pt modelId="{C6BC3133-670D-4BE4-8526-EE5D371DF680}" type="pres">
      <dgm:prSet presAssocID="{10BF769F-426A-4838-9B95-A4CC2AF60F30}" presName="rootComposite" presStyleCnt="0"/>
      <dgm:spPr/>
    </dgm:pt>
    <dgm:pt modelId="{22A561B5-251C-4957-9547-821872E57E1B}" type="pres">
      <dgm:prSet presAssocID="{10BF769F-426A-4838-9B95-A4CC2AF60F30}" presName="rootText" presStyleLbl="node1" presStyleIdx="4" presStyleCnt="5"/>
      <dgm:spPr/>
    </dgm:pt>
    <dgm:pt modelId="{A93F1515-E21B-49B1-A7F9-1ABD3E7EDE35}" type="pres">
      <dgm:prSet presAssocID="{10BF769F-426A-4838-9B95-A4CC2AF60F30}" presName="rootConnector" presStyleLbl="node1" presStyleIdx="4" presStyleCnt="5"/>
      <dgm:spPr/>
    </dgm:pt>
    <dgm:pt modelId="{255D1C60-44DA-45DB-BE2B-A3CFEBF96355}" type="pres">
      <dgm:prSet presAssocID="{10BF769F-426A-4838-9B95-A4CC2AF60F30}" presName="childShape" presStyleCnt="0"/>
      <dgm:spPr/>
    </dgm:pt>
  </dgm:ptLst>
  <dgm:cxnLst>
    <dgm:cxn modelId="{14BB9303-E783-4C31-8153-1A1857F866C6}" srcId="{5E5A9B6B-5EBF-46B9-8C5E-12618929C169}" destId="{10BF769F-426A-4838-9B95-A4CC2AF60F30}" srcOrd="4" destOrd="0" parTransId="{D718E875-F6B0-45FC-B66F-32D04DFD95B3}" sibTransId="{110B8A72-9035-46FD-82E8-77CEFF74AC73}"/>
    <dgm:cxn modelId="{3059690B-D835-4085-A806-6373D8B2F023}" srcId="{9CBB59E8-B5B0-49C7-9DF6-755CD768AFB6}" destId="{31CCD5AE-E58B-4A6B-8BA0-CF2C2367EAC5}" srcOrd="1" destOrd="0" parTransId="{2E66B951-E180-43E9-B40C-82B9DCE4C786}" sibTransId="{D5AD9A00-B60A-43C8-B6F9-9A8FD5D37E86}"/>
    <dgm:cxn modelId="{2896710B-E05B-4B25-BDB2-B5EB3783B972}" type="presOf" srcId="{5E5A9B6B-5EBF-46B9-8C5E-12618929C169}" destId="{2263D844-8C32-4DF2-A253-EDAF9B550155}" srcOrd="0" destOrd="0" presId="urn:microsoft.com/office/officeart/2005/8/layout/hierarchy3"/>
    <dgm:cxn modelId="{8FEC3918-B365-4E8B-BE8F-3BAEA171D471}" type="presOf" srcId="{EB9ABAA6-D441-4065-BBB6-DA0E7C7E4DB0}" destId="{D32990FB-D8C2-418A-BC85-FFF434FE8DE7}" srcOrd="0" destOrd="0" presId="urn:microsoft.com/office/officeart/2005/8/layout/hierarchy3"/>
    <dgm:cxn modelId="{7A7F9A23-E41B-4740-83E9-144F033AA569}" srcId="{5157012A-2BD3-477E-8C76-3CAFB16D9BA0}" destId="{17302983-D132-4599-B340-43A858A8649D}" srcOrd="0" destOrd="0" parTransId="{EB9ABAA6-D441-4065-BBB6-DA0E7C7E4DB0}" sibTransId="{CFD59E8D-5E63-4B68-AC39-73FE080EFECD}"/>
    <dgm:cxn modelId="{473A7725-27B7-4C53-A3C7-C6C604F6DB37}" type="presOf" srcId="{FB922B42-D7F3-4DC2-BFE4-AADAE32D0F53}" destId="{B415C9C7-C01A-4B62-8716-8D9E338ED72E}" srcOrd="1" destOrd="0" presId="urn:microsoft.com/office/officeart/2005/8/layout/hierarchy3"/>
    <dgm:cxn modelId="{E685902D-827C-45A6-B2E3-C5F591A5412D}" type="presOf" srcId="{313D179B-843E-48D4-83E9-ED27CF2D2CB1}" destId="{39EF2991-CB36-4BA9-B0E8-A636C46CBC5B}" srcOrd="0" destOrd="0" presId="urn:microsoft.com/office/officeart/2005/8/layout/hierarchy3"/>
    <dgm:cxn modelId="{3A753035-D0B9-42D3-8637-FD458BD36F96}" srcId="{5E5A9B6B-5EBF-46B9-8C5E-12618929C169}" destId="{BF0AD3F3-5B59-4BBA-8D31-B15D3E96408E}" srcOrd="1" destOrd="0" parTransId="{53EAAAEF-0D84-480C-B497-0A889B538B2A}" sibTransId="{BFFFE566-07CC-4D7A-A981-F3F9A7F0C426}"/>
    <dgm:cxn modelId="{CC12E035-9770-49D2-95B6-8A087A120E53}" type="presOf" srcId="{10BF769F-426A-4838-9B95-A4CC2AF60F30}" destId="{22A561B5-251C-4957-9547-821872E57E1B}" srcOrd="0" destOrd="0" presId="urn:microsoft.com/office/officeart/2005/8/layout/hierarchy3"/>
    <dgm:cxn modelId="{F0199B36-691D-4AD4-A4C5-221A88465ED0}" type="presOf" srcId="{31CCD5AE-E58B-4A6B-8BA0-CF2C2367EAC5}" destId="{26F32FF4-0FDC-4337-B38A-52D6ABEB9452}" srcOrd="0" destOrd="0" presId="urn:microsoft.com/office/officeart/2005/8/layout/hierarchy3"/>
    <dgm:cxn modelId="{1DF96A61-3CE3-4A4F-A72C-613370E2AB2C}" type="presOf" srcId="{5157012A-2BD3-477E-8C76-3CAFB16D9BA0}" destId="{9D62339F-2865-4D09-B07C-5E2479906BE2}" srcOrd="1" destOrd="0" presId="urn:microsoft.com/office/officeart/2005/8/layout/hierarchy3"/>
    <dgm:cxn modelId="{5AB67462-FD7F-411F-A9CC-14E683C64D24}" type="presOf" srcId="{2565736D-831E-491A-91F2-94CAE954C1F6}" destId="{EDC48565-A9A1-4B97-8D40-60214414771C}" srcOrd="0" destOrd="0" presId="urn:microsoft.com/office/officeart/2005/8/layout/hierarchy3"/>
    <dgm:cxn modelId="{1D42E967-C78F-43A1-84C6-696A4FBF5588}" type="presOf" srcId="{FB922B42-D7F3-4DC2-BFE4-AADAE32D0F53}" destId="{8E84181A-2367-43CE-B6D6-DA459F9E0157}" srcOrd="0" destOrd="0" presId="urn:microsoft.com/office/officeart/2005/8/layout/hierarchy3"/>
    <dgm:cxn modelId="{F1D8ED50-409C-4B5F-91F3-F76B739E7DB7}" srcId="{5E5A9B6B-5EBF-46B9-8C5E-12618929C169}" destId="{9CBB59E8-B5B0-49C7-9DF6-755CD768AFB6}" srcOrd="2" destOrd="0" parTransId="{FA78088B-86E4-4E0B-BE0B-3A8539175B33}" sibTransId="{0F27AF6B-9DE1-4CA3-B30D-F34D1F06ED65}"/>
    <dgm:cxn modelId="{8D385575-4E34-41C9-8BBF-4FB494D7D650}" type="presOf" srcId="{5157012A-2BD3-477E-8C76-3CAFB16D9BA0}" destId="{21395469-836E-467B-AEEB-5E20B2121669}" srcOrd="0" destOrd="0" presId="urn:microsoft.com/office/officeart/2005/8/layout/hierarchy3"/>
    <dgm:cxn modelId="{199BFE7B-5502-4521-A90E-114DFE6AF645}" srcId="{5157012A-2BD3-477E-8C76-3CAFB16D9BA0}" destId="{2565736D-831E-491A-91F2-94CAE954C1F6}" srcOrd="1" destOrd="0" parTransId="{2BFA1252-58B8-4368-BE1A-E9E7A111783E}" sibTransId="{844982B4-D664-4AC0-8592-136E471F0484}"/>
    <dgm:cxn modelId="{86A4B283-F159-4057-8B52-FD2020987CD3}" srcId="{5E5A9B6B-5EBF-46B9-8C5E-12618929C169}" destId="{FB922B42-D7F3-4DC2-BFE4-AADAE32D0F53}" srcOrd="0" destOrd="0" parTransId="{A7FDA5DE-0E0D-4263-B5DF-608DB6B3692A}" sibTransId="{ACD00004-A793-478C-B01B-B2A2357C62C2}"/>
    <dgm:cxn modelId="{084ADF8E-CC5E-451B-B911-4D146E4D1FD6}" type="presOf" srcId="{9CBB59E8-B5B0-49C7-9DF6-755CD768AFB6}" destId="{D1468FDB-E71B-47EA-9712-F5AA49C77A9E}" srcOrd="0" destOrd="0" presId="urn:microsoft.com/office/officeart/2005/8/layout/hierarchy3"/>
    <dgm:cxn modelId="{B281A991-0DA5-4723-9FDA-54C3FF2D5316}" type="presOf" srcId="{9CBB59E8-B5B0-49C7-9DF6-755CD768AFB6}" destId="{C12F8579-81F7-48F2-B35E-BDB835EEB51B}" srcOrd="1" destOrd="0" presId="urn:microsoft.com/office/officeart/2005/8/layout/hierarchy3"/>
    <dgm:cxn modelId="{00F53B95-113F-4476-94C8-6E366CC8FCBB}" type="presOf" srcId="{10BF769F-426A-4838-9B95-A4CC2AF60F30}" destId="{A93F1515-E21B-49B1-A7F9-1ABD3E7EDE35}" srcOrd="1" destOrd="0" presId="urn:microsoft.com/office/officeart/2005/8/layout/hierarchy3"/>
    <dgm:cxn modelId="{86C9C99C-54DF-47F3-84BE-B9252D9F75C8}" type="presOf" srcId="{4C498FA4-088C-44BE-865A-B4A171EA0F54}" destId="{D4E52C69-18EB-41F4-9FBD-B54686836C93}" srcOrd="0" destOrd="0" presId="urn:microsoft.com/office/officeart/2005/8/layout/hierarchy3"/>
    <dgm:cxn modelId="{6ABDCA9E-77CD-4E24-B432-0C63547B6755}" type="presOf" srcId="{2E66B951-E180-43E9-B40C-82B9DCE4C786}" destId="{04850EAD-01FF-4B44-87FE-A4A4663F9FA3}" srcOrd="0" destOrd="0" presId="urn:microsoft.com/office/officeart/2005/8/layout/hierarchy3"/>
    <dgm:cxn modelId="{D693B4A5-4ED9-4D94-879B-98D481E1E940}" type="presOf" srcId="{EC32A3DE-E524-4C58-AAC2-F3F7ABB68538}" destId="{DE331037-9FD7-46E8-91E8-9577B3DED77E}" srcOrd="0" destOrd="0" presId="urn:microsoft.com/office/officeart/2005/8/layout/hierarchy3"/>
    <dgm:cxn modelId="{BD1ACDB3-9187-43B0-B52D-30801264F8D6}" type="presOf" srcId="{2BFA1252-58B8-4368-BE1A-E9E7A111783E}" destId="{7070920B-514A-4ED3-AE8F-4E4D81EC4A24}" srcOrd="0" destOrd="0" presId="urn:microsoft.com/office/officeart/2005/8/layout/hierarchy3"/>
    <dgm:cxn modelId="{E44201CB-82B4-4A01-B7F0-1FC599705AA2}" type="presOf" srcId="{17302983-D132-4599-B340-43A858A8649D}" destId="{0814D25C-5BD9-4D6C-B5E7-AC7B8AFB5CFB}" srcOrd="0" destOrd="0" presId="urn:microsoft.com/office/officeart/2005/8/layout/hierarchy3"/>
    <dgm:cxn modelId="{CAA606CF-AB64-4786-8AC7-9B100F00D0AD}" srcId="{9CBB59E8-B5B0-49C7-9DF6-755CD768AFB6}" destId="{4C498FA4-088C-44BE-865A-B4A171EA0F54}" srcOrd="0" destOrd="0" parTransId="{313D179B-843E-48D4-83E9-ED27CF2D2CB1}" sibTransId="{EFDF6561-14ED-4395-B3BD-EAC4F74B9874}"/>
    <dgm:cxn modelId="{6ADD8FE3-824F-4AA8-98BB-B0FC50B2A7FE}" type="presOf" srcId="{BF0AD3F3-5B59-4BBA-8D31-B15D3E96408E}" destId="{75DD4BE4-C0EB-4D40-B2F9-696CAE3C6C4D}" srcOrd="0" destOrd="0" presId="urn:microsoft.com/office/officeart/2005/8/layout/hierarchy3"/>
    <dgm:cxn modelId="{F218CBE4-72B1-4378-872D-C67903D1B224}" srcId="{5E5A9B6B-5EBF-46B9-8C5E-12618929C169}" destId="{5157012A-2BD3-477E-8C76-3CAFB16D9BA0}" srcOrd="3" destOrd="0" parTransId="{2AC26C1E-997C-4B0A-A3C3-F8C76BBD44B1}" sibTransId="{978E1EC4-B2DF-4DC2-8D86-D0DBB9CF0F2A}"/>
    <dgm:cxn modelId="{803430EE-9D66-492B-9D47-729844C8839F}" type="presOf" srcId="{BF0AD3F3-5B59-4BBA-8D31-B15D3E96408E}" destId="{7B942A5A-D549-4731-863E-6A3F691D3CBA}" srcOrd="1" destOrd="0" presId="urn:microsoft.com/office/officeart/2005/8/layout/hierarchy3"/>
    <dgm:cxn modelId="{224C51FB-6486-4BAF-B9A2-FB0A7F2B1630}" type="presOf" srcId="{6F7B28D7-AED2-4EA7-B91E-5D406E0C0C47}" destId="{B38EFEE9-161F-41A1-BB16-2B1934D04FF6}" srcOrd="0" destOrd="0" presId="urn:microsoft.com/office/officeart/2005/8/layout/hierarchy3"/>
    <dgm:cxn modelId="{1AF42EFE-A30F-48C2-95CD-60F3C17E2780}" srcId="{5157012A-2BD3-477E-8C76-3CAFB16D9BA0}" destId="{6F7B28D7-AED2-4EA7-B91E-5D406E0C0C47}" srcOrd="2" destOrd="0" parTransId="{EC32A3DE-E524-4C58-AAC2-F3F7ABB68538}" sibTransId="{BC2AB475-E8B9-476A-A97A-E6C51F94A27F}"/>
    <dgm:cxn modelId="{6B38B32F-F547-42BC-ADF2-7AEC2E10C3AF}" type="presParOf" srcId="{2263D844-8C32-4DF2-A253-EDAF9B550155}" destId="{6946F3CC-B0B0-4B59-9161-3D32615CDF23}" srcOrd="0" destOrd="0" presId="urn:microsoft.com/office/officeart/2005/8/layout/hierarchy3"/>
    <dgm:cxn modelId="{1DFE80AD-7DB2-4FFE-9E70-9F55045950D7}" type="presParOf" srcId="{6946F3CC-B0B0-4B59-9161-3D32615CDF23}" destId="{47985BC1-3950-400D-A62F-302299016780}" srcOrd="0" destOrd="0" presId="urn:microsoft.com/office/officeart/2005/8/layout/hierarchy3"/>
    <dgm:cxn modelId="{E7A47FB9-D542-4E50-8AB0-22C48C35E86F}" type="presParOf" srcId="{47985BC1-3950-400D-A62F-302299016780}" destId="{8E84181A-2367-43CE-B6D6-DA459F9E0157}" srcOrd="0" destOrd="0" presId="urn:microsoft.com/office/officeart/2005/8/layout/hierarchy3"/>
    <dgm:cxn modelId="{4041E039-22B0-4903-8B81-988BBC885CB2}" type="presParOf" srcId="{47985BC1-3950-400D-A62F-302299016780}" destId="{B415C9C7-C01A-4B62-8716-8D9E338ED72E}" srcOrd="1" destOrd="0" presId="urn:microsoft.com/office/officeart/2005/8/layout/hierarchy3"/>
    <dgm:cxn modelId="{125BF004-D086-440C-9DE4-6F3F6B562A5B}" type="presParOf" srcId="{6946F3CC-B0B0-4B59-9161-3D32615CDF23}" destId="{9C371143-AFD6-4812-9AC8-CE0374ABB31E}" srcOrd="1" destOrd="0" presId="urn:microsoft.com/office/officeart/2005/8/layout/hierarchy3"/>
    <dgm:cxn modelId="{90CA0772-F937-44B2-8CB6-F7500F26EE75}" type="presParOf" srcId="{2263D844-8C32-4DF2-A253-EDAF9B550155}" destId="{0DB1C909-C995-430D-A2AD-42104FF1B1C9}" srcOrd="1" destOrd="0" presId="urn:microsoft.com/office/officeart/2005/8/layout/hierarchy3"/>
    <dgm:cxn modelId="{11B13BA8-9CBB-4192-B195-F7041B281A81}" type="presParOf" srcId="{0DB1C909-C995-430D-A2AD-42104FF1B1C9}" destId="{FD29D48C-C283-43D0-9A49-851E008F2EAF}" srcOrd="0" destOrd="0" presId="urn:microsoft.com/office/officeart/2005/8/layout/hierarchy3"/>
    <dgm:cxn modelId="{28B0E37F-122F-4687-9F88-9C48B5EA4F60}" type="presParOf" srcId="{FD29D48C-C283-43D0-9A49-851E008F2EAF}" destId="{75DD4BE4-C0EB-4D40-B2F9-696CAE3C6C4D}" srcOrd="0" destOrd="0" presId="urn:microsoft.com/office/officeart/2005/8/layout/hierarchy3"/>
    <dgm:cxn modelId="{C9FEFAB1-68BF-42B0-89EB-EA4E5F226B00}" type="presParOf" srcId="{FD29D48C-C283-43D0-9A49-851E008F2EAF}" destId="{7B942A5A-D549-4731-863E-6A3F691D3CBA}" srcOrd="1" destOrd="0" presId="urn:microsoft.com/office/officeart/2005/8/layout/hierarchy3"/>
    <dgm:cxn modelId="{4FF17C14-D0CA-4F42-ABF9-0B90C4D59A88}" type="presParOf" srcId="{0DB1C909-C995-430D-A2AD-42104FF1B1C9}" destId="{25A64D8E-CE3D-48E1-BD89-71F982EA71AF}" srcOrd="1" destOrd="0" presId="urn:microsoft.com/office/officeart/2005/8/layout/hierarchy3"/>
    <dgm:cxn modelId="{DF909D6D-B2DC-482D-9737-4DFA5D6ED6B7}" type="presParOf" srcId="{2263D844-8C32-4DF2-A253-EDAF9B550155}" destId="{AC3AC043-A585-4591-BF43-5A907F7EDC90}" srcOrd="2" destOrd="0" presId="urn:microsoft.com/office/officeart/2005/8/layout/hierarchy3"/>
    <dgm:cxn modelId="{68B8D538-2D8C-4228-A322-6F267E342789}" type="presParOf" srcId="{AC3AC043-A585-4591-BF43-5A907F7EDC90}" destId="{9594B0D0-7862-42BD-9583-EEC37E7B5E62}" srcOrd="0" destOrd="0" presId="urn:microsoft.com/office/officeart/2005/8/layout/hierarchy3"/>
    <dgm:cxn modelId="{8F3BBCDC-4ECC-4AD0-A369-09FDB54510BF}" type="presParOf" srcId="{9594B0D0-7862-42BD-9583-EEC37E7B5E62}" destId="{D1468FDB-E71B-47EA-9712-F5AA49C77A9E}" srcOrd="0" destOrd="0" presId="urn:microsoft.com/office/officeart/2005/8/layout/hierarchy3"/>
    <dgm:cxn modelId="{8D9EFF4C-B7C5-410F-B64D-C6E1B8E787EB}" type="presParOf" srcId="{9594B0D0-7862-42BD-9583-EEC37E7B5E62}" destId="{C12F8579-81F7-48F2-B35E-BDB835EEB51B}" srcOrd="1" destOrd="0" presId="urn:microsoft.com/office/officeart/2005/8/layout/hierarchy3"/>
    <dgm:cxn modelId="{1D2D94D0-25CD-40DA-A197-A25BC56AD31D}" type="presParOf" srcId="{AC3AC043-A585-4591-BF43-5A907F7EDC90}" destId="{F9B7F91C-1469-4D4A-9109-C0E932988C59}" srcOrd="1" destOrd="0" presId="urn:microsoft.com/office/officeart/2005/8/layout/hierarchy3"/>
    <dgm:cxn modelId="{16E6F055-58E8-495D-8A15-F91B90834E3E}" type="presParOf" srcId="{F9B7F91C-1469-4D4A-9109-C0E932988C59}" destId="{39EF2991-CB36-4BA9-B0E8-A636C46CBC5B}" srcOrd="0" destOrd="0" presId="urn:microsoft.com/office/officeart/2005/8/layout/hierarchy3"/>
    <dgm:cxn modelId="{2952FD1C-8215-4C45-8740-B21DA0367D6D}" type="presParOf" srcId="{F9B7F91C-1469-4D4A-9109-C0E932988C59}" destId="{D4E52C69-18EB-41F4-9FBD-B54686836C93}" srcOrd="1" destOrd="0" presId="urn:microsoft.com/office/officeart/2005/8/layout/hierarchy3"/>
    <dgm:cxn modelId="{77CD9814-CE0E-464B-B0A3-526072C90F34}" type="presParOf" srcId="{F9B7F91C-1469-4D4A-9109-C0E932988C59}" destId="{04850EAD-01FF-4B44-87FE-A4A4663F9FA3}" srcOrd="2" destOrd="0" presId="urn:microsoft.com/office/officeart/2005/8/layout/hierarchy3"/>
    <dgm:cxn modelId="{74D54A92-05C4-43E3-9112-1384B6BA2778}" type="presParOf" srcId="{F9B7F91C-1469-4D4A-9109-C0E932988C59}" destId="{26F32FF4-0FDC-4337-B38A-52D6ABEB9452}" srcOrd="3" destOrd="0" presId="urn:microsoft.com/office/officeart/2005/8/layout/hierarchy3"/>
    <dgm:cxn modelId="{8424FFA4-703D-41E1-AFD4-A90A9AD1D68F}" type="presParOf" srcId="{2263D844-8C32-4DF2-A253-EDAF9B550155}" destId="{E4288FBA-0A18-4887-BEEA-E251DB075249}" srcOrd="3" destOrd="0" presId="urn:microsoft.com/office/officeart/2005/8/layout/hierarchy3"/>
    <dgm:cxn modelId="{F0CCFA39-640E-4A6E-AF96-1A843A370F75}" type="presParOf" srcId="{E4288FBA-0A18-4887-BEEA-E251DB075249}" destId="{766BDE54-AF13-4D08-8108-E1D43FC4BF62}" srcOrd="0" destOrd="0" presId="urn:microsoft.com/office/officeart/2005/8/layout/hierarchy3"/>
    <dgm:cxn modelId="{CFBABBA8-65A7-4569-BBA7-84E9A9D4B2C0}" type="presParOf" srcId="{766BDE54-AF13-4D08-8108-E1D43FC4BF62}" destId="{21395469-836E-467B-AEEB-5E20B2121669}" srcOrd="0" destOrd="0" presId="urn:microsoft.com/office/officeart/2005/8/layout/hierarchy3"/>
    <dgm:cxn modelId="{555289A5-9946-4EF1-A8E0-61F1AFECF56B}" type="presParOf" srcId="{766BDE54-AF13-4D08-8108-E1D43FC4BF62}" destId="{9D62339F-2865-4D09-B07C-5E2479906BE2}" srcOrd="1" destOrd="0" presId="urn:microsoft.com/office/officeart/2005/8/layout/hierarchy3"/>
    <dgm:cxn modelId="{724AFCA2-4F58-44F3-9291-C38DC2CD13F9}" type="presParOf" srcId="{E4288FBA-0A18-4887-BEEA-E251DB075249}" destId="{F2937420-3EEF-4753-AA9F-610F05C9FA37}" srcOrd="1" destOrd="0" presId="urn:microsoft.com/office/officeart/2005/8/layout/hierarchy3"/>
    <dgm:cxn modelId="{2A4658A8-9451-4065-8B96-A3B934243769}" type="presParOf" srcId="{F2937420-3EEF-4753-AA9F-610F05C9FA37}" destId="{D32990FB-D8C2-418A-BC85-FFF434FE8DE7}" srcOrd="0" destOrd="0" presId="urn:microsoft.com/office/officeart/2005/8/layout/hierarchy3"/>
    <dgm:cxn modelId="{A470C0FE-B597-470D-9A89-221286B3B78F}" type="presParOf" srcId="{F2937420-3EEF-4753-AA9F-610F05C9FA37}" destId="{0814D25C-5BD9-4D6C-B5E7-AC7B8AFB5CFB}" srcOrd="1" destOrd="0" presId="urn:microsoft.com/office/officeart/2005/8/layout/hierarchy3"/>
    <dgm:cxn modelId="{405C7028-7188-43AD-B1AE-91A6402A22DD}" type="presParOf" srcId="{F2937420-3EEF-4753-AA9F-610F05C9FA37}" destId="{7070920B-514A-4ED3-AE8F-4E4D81EC4A24}" srcOrd="2" destOrd="0" presId="urn:microsoft.com/office/officeart/2005/8/layout/hierarchy3"/>
    <dgm:cxn modelId="{92F3182D-EC99-4081-B33A-1BFA49F4D87C}" type="presParOf" srcId="{F2937420-3EEF-4753-AA9F-610F05C9FA37}" destId="{EDC48565-A9A1-4B97-8D40-60214414771C}" srcOrd="3" destOrd="0" presId="urn:microsoft.com/office/officeart/2005/8/layout/hierarchy3"/>
    <dgm:cxn modelId="{D7BE2E5B-0A45-4492-901D-F012804EBAF3}" type="presParOf" srcId="{F2937420-3EEF-4753-AA9F-610F05C9FA37}" destId="{DE331037-9FD7-46E8-91E8-9577B3DED77E}" srcOrd="4" destOrd="0" presId="urn:microsoft.com/office/officeart/2005/8/layout/hierarchy3"/>
    <dgm:cxn modelId="{1FADBC4D-28CE-48F1-89E6-44A8F600EFDB}" type="presParOf" srcId="{F2937420-3EEF-4753-AA9F-610F05C9FA37}" destId="{B38EFEE9-161F-41A1-BB16-2B1934D04FF6}" srcOrd="5" destOrd="0" presId="urn:microsoft.com/office/officeart/2005/8/layout/hierarchy3"/>
    <dgm:cxn modelId="{49847171-F8C2-4C09-B930-20385B4F247E}" type="presParOf" srcId="{2263D844-8C32-4DF2-A253-EDAF9B550155}" destId="{69F7B1FD-18D5-4137-993E-8C489EE48D39}" srcOrd="4" destOrd="0" presId="urn:microsoft.com/office/officeart/2005/8/layout/hierarchy3"/>
    <dgm:cxn modelId="{2FB3FD85-4B7E-41F7-8065-A1ABCFE8D358}" type="presParOf" srcId="{69F7B1FD-18D5-4137-993E-8C489EE48D39}" destId="{C6BC3133-670D-4BE4-8526-EE5D371DF680}" srcOrd="0" destOrd="0" presId="urn:microsoft.com/office/officeart/2005/8/layout/hierarchy3"/>
    <dgm:cxn modelId="{39500FF3-E1F2-43DD-B3B5-8F7B2E5E8355}" type="presParOf" srcId="{C6BC3133-670D-4BE4-8526-EE5D371DF680}" destId="{22A561B5-251C-4957-9547-821872E57E1B}" srcOrd="0" destOrd="0" presId="urn:microsoft.com/office/officeart/2005/8/layout/hierarchy3"/>
    <dgm:cxn modelId="{AEAED018-549E-4F8B-BA8B-A2E807082FD0}" type="presParOf" srcId="{C6BC3133-670D-4BE4-8526-EE5D371DF680}" destId="{A93F1515-E21B-49B1-A7F9-1ABD3E7EDE35}" srcOrd="1" destOrd="0" presId="urn:microsoft.com/office/officeart/2005/8/layout/hierarchy3"/>
    <dgm:cxn modelId="{7380AECE-ACA1-484A-B38E-8A5AAB72908D}" type="presParOf" srcId="{69F7B1FD-18D5-4137-993E-8C489EE48D39}" destId="{255D1C60-44DA-45DB-BE2B-A3CFEBF96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230EC-B3EA-49AF-ACAD-5EDDB47176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139345-AEE5-47AE-A460-5C0F183410FC}">
      <dgm:prSet/>
      <dgm:spPr/>
      <dgm:t>
        <a:bodyPr/>
        <a:lstStyle/>
        <a:p>
          <a:r>
            <a:rPr lang="en-US"/>
            <a:t>For Evaluation:</a:t>
          </a:r>
        </a:p>
      </dgm:t>
    </dgm:pt>
    <dgm:pt modelId="{A6E8420C-9871-4C46-8941-3E2ECCC70437}" type="parTrans" cxnId="{9E59C179-A36D-4077-81A1-19A9F34E91DF}">
      <dgm:prSet/>
      <dgm:spPr/>
      <dgm:t>
        <a:bodyPr/>
        <a:lstStyle/>
        <a:p>
          <a:endParaRPr lang="en-US"/>
        </a:p>
      </dgm:t>
    </dgm:pt>
    <dgm:pt modelId="{7B908884-6650-42C9-A247-7908B962DBC7}" type="sibTrans" cxnId="{9E59C179-A36D-4077-81A1-19A9F34E91DF}">
      <dgm:prSet/>
      <dgm:spPr/>
      <dgm:t>
        <a:bodyPr/>
        <a:lstStyle/>
        <a:p>
          <a:endParaRPr lang="en-US"/>
        </a:p>
      </dgm:t>
    </dgm:pt>
    <dgm:pt modelId="{799EEFD2-9F6A-4885-AA40-6D7AD406A97F}">
      <dgm:prSet/>
      <dgm:spPr/>
      <dgm:t>
        <a:bodyPr/>
        <a:lstStyle/>
        <a:p>
          <a:r>
            <a:rPr lang="en-US"/>
            <a:t>Daily forecasts aggregated to monthly averages for evaluation</a:t>
          </a:r>
        </a:p>
      </dgm:t>
    </dgm:pt>
    <dgm:pt modelId="{C858042D-DA37-4F61-809D-07CD4E99FD3F}" type="parTrans" cxnId="{99315ABE-78DF-43A2-8A15-AC2929D8966A}">
      <dgm:prSet/>
      <dgm:spPr/>
      <dgm:t>
        <a:bodyPr/>
        <a:lstStyle/>
        <a:p>
          <a:endParaRPr lang="en-US"/>
        </a:p>
      </dgm:t>
    </dgm:pt>
    <dgm:pt modelId="{CB4528A5-ED79-4C66-A44D-A8CF3C87539F}" type="sibTrans" cxnId="{99315ABE-78DF-43A2-8A15-AC2929D8966A}">
      <dgm:prSet/>
      <dgm:spPr/>
      <dgm:t>
        <a:bodyPr/>
        <a:lstStyle/>
        <a:p>
          <a:endParaRPr lang="en-US"/>
        </a:p>
      </dgm:t>
    </dgm:pt>
    <dgm:pt modelId="{BC9FB9B9-3D6F-41B4-A13D-6FF02C33F001}">
      <dgm:prSet/>
      <dgm:spPr/>
      <dgm:t>
        <a:bodyPr/>
        <a:lstStyle/>
        <a:p>
          <a:r>
            <a:rPr lang="en-US"/>
            <a:t>Monthly models evaluated directly</a:t>
          </a:r>
        </a:p>
      </dgm:t>
    </dgm:pt>
    <dgm:pt modelId="{2E285F38-7A12-4BAC-869D-AD665CA5CFC4}" type="parTrans" cxnId="{C0F73C51-3F3C-4549-9891-AEEF906FDD0A}">
      <dgm:prSet/>
      <dgm:spPr/>
      <dgm:t>
        <a:bodyPr/>
        <a:lstStyle/>
        <a:p>
          <a:endParaRPr lang="en-US"/>
        </a:p>
      </dgm:t>
    </dgm:pt>
    <dgm:pt modelId="{4D334D59-FF89-4417-B7EF-DC7F88CB3E6E}" type="sibTrans" cxnId="{C0F73C51-3F3C-4549-9891-AEEF906FDD0A}">
      <dgm:prSet/>
      <dgm:spPr/>
      <dgm:t>
        <a:bodyPr/>
        <a:lstStyle/>
        <a:p>
          <a:endParaRPr lang="en-US"/>
        </a:p>
      </dgm:t>
    </dgm:pt>
    <dgm:pt modelId="{326E8210-A562-4CE0-A49E-1A0234FDEDC8}">
      <dgm:prSet/>
      <dgm:spPr/>
      <dgm:t>
        <a:bodyPr/>
        <a:lstStyle/>
        <a:p>
          <a:r>
            <a:rPr lang="en-US"/>
            <a:t>Enables fair comparison of forecasting approaches</a:t>
          </a:r>
        </a:p>
      </dgm:t>
    </dgm:pt>
    <dgm:pt modelId="{AF243724-A2D9-410B-B2B6-6B1CF86E7E26}" type="parTrans" cxnId="{E084FA2B-4CAA-4E5B-8E22-1453105274E7}">
      <dgm:prSet/>
      <dgm:spPr/>
      <dgm:t>
        <a:bodyPr/>
        <a:lstStyle/>
        <a:p>
          <a:endParaRPr lang="en-US"/>
        </a:p>
      </dgm:t>
    </dgm:pt>
    <dgm:pt modelId="{7AED7455-C602-4A64-9D13-C5CC39384E50}" type="sibTrans" cxnId="{E084FA2B-4CAA-4E5B-8E22-1453105274E7}">
      <dgm:prSet/>
      <dgm:spPr/>
      <dgm:t>
        <a:bodyPr/>
        <a:lstStyle/>
        <a:p>
          <a:endParaRPr lang="en-US"/>
        </a:p>
      </dgm:t>
    </dgm:pt>
    <dgm:pt modelId="{23CE1809-787F-43DE-AB22-235766A023A8}">
      <dgm:prSet/>
      <dgm:spPr/>
      <dgm:t>
        <a:bodyPr/>
        <a:lstStyle/>
        <a:p>
          <a:r>
            <a:rPr lang="en-US"/>
            <a:t>For Reproducibility:</a:t>
          </a:r>
        </a:p>
      </dgm:t>
    </dgm:pt>
    <dgm:pt modelId="{B7C75817-FF66-4498-AD43-99A542164986}" type="parTrans" cxnId="{79B78588-E21F-4FFF-AE3A-D5D7F60B7784}">
      <dgm:prSet/>
      <dgm:spPr/>
      <dgm:t>
        <a:bodyPr/>
        <a:lstStyle/>
        <a:p>
          <a:endParaRPr lang="en-US"/>
        </a:p>
      </dgm:t>
    </dgm:pt>
    <dgm:pt modelId="{BE5B2208-6E5A-487F-BD9B-E69F3A80579D}" type="sibTrans" cxnId="{79B78588-E21F-4FFF-AE3A-D5D7F60B7784}">
      <dgm:prSet/>
      <dgm:spPr/>
      <dgm:t>
        <a:bodyPr/>
        <a:lstStyle/>
        <a:p>
          <a:endParaRPr lang="en-US"/>
        </a:p>
      </dgm:t>
    </dgm:pt>
    <dgm:pt modelId="{03E9F132-43A2-4A6B-8FA1-975325B6375C}">
      <dgm:prSet/>
      <dgm:spPr/>
      <dgm:t>
        <a:bodyPr/>
        <a:lstStyle/>
        <a:p>
          <a:r>
            <a:rPr lang="en-US"/>
            <a:t>Preprocessed data stored as CSV files</a:t>
          </a:r>
        </a:p>
      </dgm:t>
    </dgm:pt>
    <dgm:pt modelId="{B26D07D7-A20B-4549-9EB4-B1004A5FAEA2}" type="parTrans" cxnId="{7947F9D1-FBD2-418B-8122-48E9105D05C5}">
      <dgm:prSet/>
      <dgm:spPr/>
      <dgm:t>
        <a:bodyPr/>
        <a:lstStyle/>
        <a:p>
          <a:endParaRPr lang="en-US"/>
        </a:p>
      </dgm:t>
    </dgm:pt>
    <dgm:pt modelId="{E244AAF6-D725-42B5-89FD-B111C1A77904}" type="sibTrans" cxnId="{7947F9D1-FBD2-418B-8122-48E9105D05C5}">
      <dgm:prSet/>
      <dgm:spPr/>
      <dgm:t>
        <a:bodyPr/>
        <a:lstStyle/>
        <a:p>
          <a:endParaRPr lang="en-US"/>
        </a:p>
      </dgm:t>
    </dgm:pt>
    <dgm:pt modelId="{48C08400-BC09-46BF-B896-E1DFF5C589CB}">
      <dgm:prSet/>
      <dgm:spPr/>
      <dgm:t>
        <a:bodyPr/>
        <a:lstStyle/>
        <a:p>
          <a:r>
            <a:rPr lang="en-US"/>
            <a:t>Cached loading for consistent results</a:t>
          </a:r>
        </a:p>
      </dgm:t>
    </dgm:pt>
    <dgm:pt modelId="{CCFD48D9-0DBE-41AC-862E-49F80C2B227C}" type="parTrans" cxnId="{6BA9F264-D32D-4DFD-AF45-BB1822EFB8BE}">
      <dgm:prSet/>
      <dgm:spPr/>
      <dgm:t>
        <a:bodyPr/>
        <a:lstStyle/>
        <a:p>
          <a:endParaRPr lang="en-US"/>
        </a:p>
      </dgm:t>
    </dgm:pt>
    <dgm:pt modelId="{40F14521-F2F9-489C-952D-37F254A21DA1}" type="sibTrans" cxnId="{6BA9F264-D32D-4DFD-AF45-BB1822EFB8BE}">
      <dgm:prSet/>
      <dgm:spPr/>
      <dgm:t>
        <a:bodyPr/>
        <a:lstStyle/>
        <a:p>
          <a:endParaRPr lang="en-US"/>
        </a:p>
      </dgm:t>
    </dgm:pt>
    <dgm:pt modelId="{9135984F-010F-417F-A05E-439744F657F7}" type="pres">
      <dgm:prSet presAssocID="{373230EC-B3EA-49AF-ACAD-5EDDB471761B}" presName="linear" presStyleCnt="0">
        <dgm:presLayoutVars>
          <dgm:animLvl val="lvl"/>
          <dgm:resizeHandles val="exact"/>
        </dgm:presLayoutVars>
      </dgm:prSet>
      <dgm:spPr/>
    </dgm:pt>
    <dgm:pt modelId="{FB6012CA-7769-41CE-AC6E-98BA09C92DC1}" type="pres">
      <dgm:prSet presAssocID="{EB139345-AEE5-47AE-A460-5C0F183410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324E5D-0FB6-477C-8301-6DC31B894577}" type="pres">
      <dgm:prSet presAssocID="{EB139345-AEE5-47AE-A460-5C0F183410FC}" presName="childText" presStyleLbl="revTx" presStyleIdx="0" presStyleCnt="2">
        <dgm:presLayoutVars>
          <dgm:bulletEnabled val="1"/>
        </dgm:presLayoutVars>
      </dgm:prSet>
      <dgm:spPr/>
    </dgm:pt>
    <dgm:pt modelId="{A46C6484-BB93-4916-A207-D169F2CC50DE}" type="pres">
      <dgm:prSet presAssocID="{23CE1809-787F-43DE-AB22-235766A023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FC2C8-63A2-43F4-967C-34ED8E53EE43}" type="pres">
      <dgm:prSet presAssocID="{23CE1809-787F-43DE-AB22-235766A023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84FA2B-4CAA-4E5B-8E22-1453105274E7}" srcId="{EB139345-AEE5-47AE-A460-5C0F183410FC}" destId="{326E8210-A562-4CE0-A49E-1A0234FDEDC8}" srcOrd="2" destOrd="0" parTransId="{AF243724-A2D9-410B-B2B6-6B1CF86E7E26}" sibTransId="{7AED7455-C602-4A64-9D13-C5CC39384E50}"/>
    <dgm:cxn modelId="{502AEE44-6531-41EC-A781-9A0B48C5BB53}" type="presOf" srcId="{48C08400-BC09-46BF-B896-E1DFF5C589CB}" destId="{302FC2C8-63A2-43F4-967C-34ED8E53EE43}" srcOrd="0" destOrd="1" presId="urn:microsoft.com/office/officeart/2005/8/layout/vList2"/>
    <dgm:cxn modelId="{6BA9F264-D32D-4DFD-AF45-BB1822EFB8BE}" srcId="{23CE1809-787F-43DE-AB22-235766A023A8}" destId="{48C08400-BC09-46BF-B896-E1DFF5C589CB}" srcOrd="1" destOrd="0" parTransId="{CCFD48D9-0DBE-41AC-862E-49F80C2B227C}" sibTransId="{40F14521-F2F9-489C-952D-37F254A21DA1}"/>
    <dgm:cxn modelId="{C0F73C51-3F3C-4549-9891-AEEF906FDD0A}" srcId="{EB139345-AEE5-47AE-A460-5C0F183410FC}" destId="{BC9FB9B9-3D6F-41B4-A13D-6FF02C33F001}" srcOrd="1" destOrd="0" parTransId="{2E285F38-7A12-4BAC-869D-AD665CA5CFC4}" sibTransId="{4D334D59-FF89-4417-B7EF-DC7F88CB3E6E}"/>
    <dgm:cxn modelId="{65E43C75-9E75-4592-9E9C-98A9859AC7B5}" type="presOf" srcId="{326E8210-A562-4CE0-A49E-1A0234FDEDC8}" destId="{79324E5D-0FB6-477C-8301-6DC31B894577}" srcOrd="0" destOrd="2" presId="urn:microsoft.com/office/officeart/2005/8/layout/vList2"/>
    <dgm:cxn modelId="{9E59C179-A36D-4077-81A1-19A9F34E91DF}" srcId="{373230EC-B3EA-49AF-ACAD-5EDDB471761B}" destId="{EB139345-AEE5-47AE-A460-5C0F183410FC}" srcOrd="0" destOrd="0" parTransId="{A6E8420C-9871-4C46-8941-3E2ECCC70437}" sibTransId="{7B908884-6650-42C9-A247-7908B962DBC7}"/>
    <dgm:cxn modelId="{79B78588-E21F-4FFF-AE3A-D5D7F60B7784}" srcId="{373230EC-B3EA-49AF-ACAD-5EDDB471761B}" destId="{23CE1809-787F-43DE-AB22-235766A023A8}" srcOrd="1" destOrd="0" parTransId="{B7C75817-FF66-4498-AD43-99A542164986}" sibTransId="{BE5B2208-6E5A-487F-BD9B-E69F3A80579D}"/>
    <dgm:cxn modelId="{28871C99-00F5-47FF-92C4-9018EE53432D}" type="presOf" srcId="{EB139345-AEE5-47AE-A460-5C0F183410FC}" destId="{FB6012CA-7769-41CE-AC6E-98BA09C92DC1}" srcOrd="0" destOrd="0" presId="urn:microsoft.com/office/officeart/2005/8/layout/vList2"/>
    <dgm:cxn modelId="{A8F6CB9C-DCBB-4F2F-BEAE-ED5FDEF779B6}" type="presOf" srcId="{373230EC-B3EA-49AF-ACAD-5EDDB471761B}" destId="{9135984F-010F-417F-A05E-439744F657F7}" srcOrd="0" destOrd="0" presId="urn:microsoft.com/office/officeart/2005/8/layout/vList2"/>
    <dgm:cxn modelId="{E288FBB6-BD9A-4A95-8332-83C866756E09}" type="presOf" srcId="{BC9FB9B9-3D6F-41B4-A13D-6FF02C33F001}" destId="{79324E5D-0FB6-477C-8301-6DC31B894577}" srcOrd="0" destOrd="1" presId="urn:microsoft.com/office/officeart/2005/8/layout/vList2"/>
    <dgm:cxn modelId="{99315ABE-78DF-43A2-8A15-AC2929D8966A}" srcId="{EB139345-AEE5-47AE-A460-5C0F183410FC}" destId="{799EEFD2-9F6A-4885-AA40-6D7AD406A97F}" srcOrd="0" destOrd="0" parTransId="{C858042D-DA37-4F61-809D-07CD4E99FD3F}" sibTransId="{CB4528A5-ED79-4C66-A44D-A8CF3C87539F}"/>
    <dgm:cxn modelId="{7947F9D1-FBD2-418B-8122-48E9105D05C5}" srcId="{23CE1809-787F-43DE-AB22-235766A023A8}" destId="{03E9F132-43A2-4A6B-8FA1-975325B6375C}" srcOrd="0" destOrd="0" parTransId="{B26D07D7-A20B-4549-9EB4-B1004A5FAEA2}" sibTransId="{E244AAF6-D725-42B5-89FD-B111C1A77904}"/>
    <dgm:cxn modelId="{B54F45DF-B079-4B38-AE0A-733AB3699058}" type="presOf" srcId="{03E9F132-43A2-4A6B-8FA1-975325B6375C}" destId="{302FC2C8-63A2-43F4-967C-34ED8E53EE43}" srcOrd="0" destOrd="0" presId="urn:microsoft.com/office/officeart/2005/8/layout/vList2"/>
    <dgm:cxn modelId="{4CA984EF-AAC5-4279-BFE8-9B52870F1601}" type="presOf" srcId="{799EEFD2-9F6A-4885-AA40-6D7AD406A97F}" destId="{79324E5D-0FB6-477C-8301-6DC31B894577}" srcOrd="0" destOrd="0" presId="urn:microsoft.com/office/officeart/2005/8/layout/vList2"/>
    <dgm:cxn modelId="{462A23F9-9E21-4780-8FED-7532708B90A0}" type="presOf" srcId="{23CE1809-787F-43DE-AB22-235766A023A8}" destId="{A46C6484-BB93-4916-A207-D169F2CC50DE}" srcOrd="0" destOrd="0" presId="urn:microsoft.com/office/officeart/2005/8/layout/vList2"/>
    <dgm:cxn modelId="{F3FBC32D-4A58-418D-8000-BD1E9B078999}" type="presParOf" srcId="{9135984F-010F-417F-A05E-439744F657F7}" destId="{FB6012CA-7769-41CE-AC6E-98BA09C92DC1}" srcOrd="0" destOrd="0" presId="urn:microsoft.com/office/officeart/2005/8/layout/vList2"/>
    <dgm:cxn modelId="{693007CB-3D7B-475D-857E-AE45A797FFAC}" type="presParOf" srcId="{9135984F-010F-417F-A05E-439744F657F7}" destId="{79324E5D-0FB6-477C-8301-6DC31B894577}" srcOrd="1" destOrd="0" presId="urn:microsoft.com/office/officeart/2005/8/layout/vList2"/>
    <dgm:cxn modelId="{438F7271-0609-4F9D-B03A-D8ED2D540C2A}" type="presParOf" srcId="{9135984F-010F-417F-A05E-439744F657F7}" destId="{A46C6484-BB93-4916-A207-D169F2CC50DE}" srcOrd="2" destOrd="0" presId="urn:microsoft.com/office/officeart/2005/8/layout/vList2"/>
    <dgm:cxn modelId="{AAB54C10-5154-4E61-9344-DBB933084E39}" type="presParOf" srcId="{9135984F-010F-417F-A05E-439744F657F7}" destId="{302FC2C8-63A2-43F4-967C-34ED8E53EE4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4181A-2367-43CE-B6D6-DA459F9E0157}">
      <dsp:nvSpPr>
        <dsp:cNvPr id="0" name=""/>
        <dsp:cNvSpPr/>
      </dsp:nvSpPr>
      <dsp:spPr>
        <a:xfrm>
          <a:off x="173415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Filter data for AUT</a:t>
          </a:r>
        </a:p>
      </dsp:txBody>
      <dsp:txXfrm>
        <a:off x="199241" y="28072"/>
        <a:ext cx="1711847" cy="830097"/>
      </dsp:txXfrm>
    </dsp:sp>
    <dsp:sp modelId="{75DD4BE4-C0EB-4D40-B2F9-696CAE3C6C4D}">
      <dsp:nvSpPr>
        <dsp:cNvPr id="0" name=""/>
        <dsp:cNvSpPr/>
      </dsp:nvSpPr>
      <dsp:spPr>
        <a:xfrm>
          <a:off x="237778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Standardize schema to “unique_id”, “ds” &amp; “y” </a:t>
          </a:r>
        </a:p>
      </dsp:txBody>
      <dsp:txXfrm>
        <a:off x="2403615" y="28072"/>
        <a:ext cx="1711847" cy="830097"/>
      </dsp:txXfrm>
    </dsp:sp>
    <dsp:sp modelId="{D1468FDB-E71B-47EA-9712-F5AA49C77A9E}">
      <dsp:nvSpPr>
        <dsp:cNvPr id="0" name=""/>
        <dsp:cNvSpPr/>
      </dsp:nvSpPr>
      <dsp:spPr>
        <a:xfrm>
          <a:off x="4582164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Two frequencies prepared:</a:t>
          </a:r>
        </a:p>
      </dsp:txBody>
      <dsp:txXfrm>
        <a:off x="4607990" y="28072"/>
        <a:ext cx="1711847" cy="830097"/>
      </dsp:txXfrm>
    </dsp:sp>
    <dsp:sp modelId="{39EF2991-CB36-4BA9-B0E8-A636C46CBC5B}">
      <dsp:nvSpPr>
        <dsp:cNvPr id="0" name=""/>
        <dsp:cNvSpPr/>
      </dsp:nvSpPr>
      <dsp:spPr>
        <a:xfrm>
          <a:off x="4758514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52C69-18EB-41F4-9FBD-B54686836C93}">
      <dsp:nvSpPr>
        <dsp:cNvPr id="0" name=""/>
        <dsp:cNvSpPr/>
      </dsp:nvSpPr>
      <dsp:spPr>
        <a:xfrm>
          <a:off x="4934864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Daily :</a:t>
          </a:r>
          <a:r>
            <a:rPr lang="en-US" sz="1000" kern="1200"/>
            <a:t> original daily prices used to train daily forecasting models </a:t>
          </a:r>
        </a:p>
      </dsp:txBody>
      <dsp:txXfrm>
        <a:off x="4960690" y="1130259"/>
        <a:ext cx="1359147" cy="830097"/>
      </dsp:txXfrm>
    </dsp:sp>
    <dsp:sp modelId="{04850EAD-01FF-4B44-87FE-A4A4663F9FA3}">
      <dsp:nvSpPr>
        <dsp:cNvPr id="0" name=""/>
        <dsp:cNvSpPr/>
      </dsp:nvSpPr>
      <dsp:spPr>
        <a:xfrm>
          <a:off x="4758514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32FF4-0FDC-4337-B38A-52D6ABEB9452}">
      <dsp:nvSpPr>
        <dsp:cNvPr id="0" name=""/>
        <dsp:cNvSpPr/>
      </dsp:nvSpPr>
      <dsp:spPr>
        <a:xfrm>
          <a:off x="4934864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Monthly</a:t>
          </a:r>
          <a:r>
            <a:rPr lang="en-US" sz="1000" kern="1200"/>
            <a:t> : daily prices aggregated to monthly averages and used to train monthly forecasting models</a:t>
          </a:r>
        </a:p>
      </dsp:txBody>
      <dsp:txXfrm>
        <a:off x="4960690" y="2232447"/>
        <a:ext cx="1359147" cy="830097"/>
      </dsp:txXfrm>
    </dsp:sp>
    <dsp:sp modelId="{21395469-836E-467B-AEEB-5E20B2121669}">
      <dsp:nvSpPr>
        <dsp:cNvPr id="0" name=""/>
        <dsp:cNvSpPr/>
      </dsp:nvSpPr>
      <dsp:spPr>
        <a:xfrm>
          <a:off x="678653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Chronological split to prevent data leakage:</a:t>
          </a:r>
        </a:p>
      </dsp:txBody>
      <dsp:txXfrm>
        <a:off x="6812365" y="28072"/>
        <a:ext cx="1711847" cy="830097"/>
      </dsp:txXfrm>
    </dsp:sp>
    <dsp:sp modelId="{D32990FB-D8C2-418A-BC85-FFF434FE8DE7}">
      <dsp:nvSpPr>
        <dsp:cNvPr id="0" name=""/>
        <dsp:cNvSpPr/>
      </dsp:nvSpPr>
      <dsp:spPr>
        <a:xfrm>
          <a:off x="6962889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4D25C-5BD9-4D6C-B5E7-AC7B8AFB5CFB}">
      <dsp:nvSpPr>
        <dsp:cNvPr id="0" name=""/>
        <dsp:cNvSpPr/>
      </dsp:nvSpPr>
      <dsp:spPr>
        <a:xfrm>
          <a:off x="7139239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Training:</a:t>
          </a:r>
          <a:r>
            <a:rPr lang="en-US" sz="1000" kern="1200"/>
            <a:t> data before January 2025</a:t>
          </a:r>
        </a:p>
      </dsp:txBody>
      <dsp:txXfrm>
        <a:off x="7165065" y="1130259"/>
        <a:ext cx="1359147" cy="830097"/>
      </dsp:txXfrm>
    </dsp:sp>
    <dsp:sp modelId="{7070920B-514A-4ED3-AE8F-4E4D81EC4A24}">
      <dsp:nvSpPr>
        <dsp:cNvPr id="0" name=""/>
        <dsp:cNvSpPr/>
      </dsp:nvSpPr>
      <dsp:spPr>
        <a:xfrm>
          <a:off x="6962889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48565-A9A1-4B97-8D40-60214414771C}">
      <dsp:nvSpPr>
        <dsp:cNvPr id="0" name=""/>
        <dsp:cNvSpPr/>
      </dsp:nvSpPr>
      <dsp:spPr>
        <a:xfrm>
          <a:off x="7139239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Validation:</a:t>
          </a:r>
          <a:r>
            <a:rPr lang="en-US" sz="1000" kern="1200"/>
            <a:t> January–December 2025</a:t>
          </a:r>
        </a:p>
      </dsp:txBody>
      <dsp:txXfrm>
        <a:off x="7165065" y="2232447"/>
        <a:ext cx="1359147" cy="830097"/>
      </dsp:txXfrm>
    </dsp:sp>
    <dsp:sp modelId="{DE331037-9FD7-46E8-91E8-9577B3DED77E}">
      <dsp:nvSpPr>
        <dsp:cNvPr id="0" name=""/>
        <dsp:cNvSpPr/>
      </dsp:nvSpPr>
      <dsp:spPr>
        <a:xfrm>
          <a:off x="6962889" y="883996"/>
          <a:ext cx="176349" cy="2865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687"/>
              </a:lnTo>
              <a:lnTo>
                <a:pt x="176349" y="286568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EFEE9-161F-41A1-BB16-2B1934D04FF6}">
      <dsp:nvSpPr>
        <dsp:cNvPr id="0" name=""/>
        <dsp:cNvSpPr/>
      </dsp:nvSpPr>
      <dsp:spPr>
        <a:xfrm>
          <a:off x="7139239" y="3308808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Test:</a:t>
          </a:r>
          <a:r>
            <a:rPr lang="en-US" sz="1000" kern="1200"/>
            <a:t> reserved for future evaluation (2026 onward)</a:t>
          </a:r>
        </a:p>
      </dsp:txBody>
      <dsp:txXfrm>
        <a:off x="7165065" y="3334634"/>
        <a:ext cx="1359147" cy="830097"/>
      </dsp:txXfrm>
    </dsp:sp>
    <dsp:sp modelId="{22A561B5-251C-4957-9547-821872E57E1B}">
      <dsp:nvSpPr>
        <dsp:cNvPr id="0" name=""/>
        <dsp:cNvSpPr/>
      </dsp:nvSpPr>
      <dsp:spPr>
        <a:xfrm>
          <a:off x="8990913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Same split strategy applied to both daily and monthly datasets</a:t>
          </a:r>
        </a:p>
      </dsp:txBody>
      <dsp:txXfrm>
        <a:off x="9016739" y="28072"/>
        <a:ext cx="1711847" cy="830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012CA-7769-41CE-AC6E-98BA09C92DC1}">
      <dsp:nvSpPr>
        <dsp:cNvPr id="0" name=""/>
        <dsp:cNvSpPr/>
      </dsp:nvSpPr>
      <dsp:spPr>
        <a:xfrm>
          <a:off x="0" y="240259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Evaluation:</a:t>
          </a:r>
        </a:p>
      </dsp:txBody>
      <dsp:txXfrm>
        <a:off x="43179" y="283438"/>
        <a:ext cx="6580475" cy="798162"/>
      </dsp:txXfrm>
    </dsp:sp>
    <dsp:sp modelId="{79324E5D-0FB6-477C-8301-6DC31B894577}">
      <dsp:nvSpPr>
        <dsp:cNvPr id="0" name=""/>
        <dsp:cNvSpPr/>
      </dsp:nvSpPr>
      <dsp:spPr>
        <a:xfrm>
          <a:off x="0" y="1124779"/>
          <a:ext cx="6666833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Daily forecasts aggregated to monthly averages for evaluation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Monthly models evaluated directly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Enables fair comparison of forecasting approaches</a:t>
          </a:r>
        </a:p>
      </dsp:txBody>
      <dsp:txXfrm>
        <a:off x="0" y="1124779"/>
        <a:ext cx="6666833" cy="2235600"/>
      </dsp:txXfrm>
    </dsp:sp>
    <dsp:sp modelId="{A46C6484-BB93-4916-A207-D169F2CC50DE}">
      <dsp:nvSpPr>
        <dsp:cNvPr id="0" name=""/>
        <dsp:cNvSpPr/>
      </dsp:nvSpPr>
      <dsp:spPr>
        <a:xfrm>
          <a:off x="0" y="3360380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Reproducibility:</a:t>
          </a:r>
        </a:p>
      </dsp:txBody>
      <dsp:txXfrm>
        <a:off x="43179" y="3403559"/>
        <a:ext cx="6580475" cy="798162"/>
      </dsp:txXfrm>
    </dsp:sp>
    <dsp:sp modelId="{302FC2C8-63A2-43F4-967C-34ED8E53EE43}">
      <dsp:nvSpPr>
        <dsp:cNvPr id="0" name=""/>
        <dsp:cNvSpPr/>
      </dsp:nvSpPr>
      <dsp:spPr>
        <a:xfrm>
          <a:off x="0" y="4244900"/>
          <a:ext cx="666683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Preprocessed data stored as CSV files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Cached loading for consistent results</a:t>
          </a:r>
        </a:p>
      </dsp:txBody>
      <dsp:txXfrm>
        <a:off x="0" y="4244900"/>
        <a:ext cx="6666833" cy="96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ember-energy.org/data/european-wholesale-electricity-price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04E7E-8FB8-4433-0A07-300EA19B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8E670-4E76-AFFC-0C8C-06C2930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10BE307-0BF4-6546-412C-54274F2F5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639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0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40D4-6B92-7D18-1CCB-35E3225D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Algorithms &amp; Why</a:t>
            </a:r>
          </a:p>
          <a:p>
            <a:pPr marL="0" indent="0">
              <a:buNone/>
            </a:pPr>
            <a:r>
              <a:rPr lang="en-US" dirty="0"/>
              <a:t>----</a:t>
            </a:r>
          </a:p>
          <a:p>
            <a:pPr marL="0" indent="0">
              <a:buNone/>
            </a:pPr>
            <a:r>
              <a:rPr lang="en-US" dirty="0"/>
              <a:t>Model Selection</a:t>
            </a:r>
          </a:p>
          <a:p>
            <a:pPr marL="0" indent="0">
              <a:buNone/>
            </a:pPr>
            <a:r>
              <a:rPr lang="en-US" dirty="0"/>
              <a:t>----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Metrics:</a:t>
            </a:r>
            <a:r>
              <a:rPr lang="en-US" dirty="0"/>
              <a:t> RMSE, MAE, MAPE</a:t>
            </a:r>
          </a:p>
          <a:p>
            <a:pPr marL="0" indent="0">
              <a:buNone/>
            </a:pPr>
            <a:r>
              <a:rPr lang="en-US" b="1" dirty="0"/>
              <a:t>Visuals:</a:t>
            </a:r>
            <a:r>
              <a:rPr lang="en-US" dirty="0"/>
              <a:t> Predicted vs actual, residuals, prediction intervals</a:t>
            </a:r>
          </a:p>
          <a:p>
            <a:pPr marL="0" indent="0">
              <a:buNone/>
            </a:pPr>
            <a:r>
              <a:rPr lang="en-US" b="1" dirty="0"/>
              <a:t>Quality &amp; Uncertainty:</a:t>
            </a:r>
            <a:r>
              <a:rPr lang="en-US" dirty="0"/>
              <a:t> Confidence intervals included, limitations noted (rare spikes, market shocks)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0CE7-0D22-B8EA-1926-744AB596D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January 2026 price prediction for Austria</a:t>
            </a:r>
          </a:p>
          <a:p>
            <a:pPr marL="0" indent="0">
              <a:buNone/>
            </a:pPr>
            <a:r>
              <a:rPr lang="en-US" dirty="0"/>
              <a:t>Show 95% confidence intervals</a:t>
            </a:r>
          </a:p>
          <a:p>
            <a:pPr marL="0" indent="0">
              <a:buNone/>
            </a:pPr>
            <a:r>
              <a:rPr lang="en-US" dirty="0"/>
              <a:t>Visualize forecast on time-series plot</a:t>
            </a:r>
          </a:p>
        </p:txBody>
      </p:sp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de-AT" sz="3600">
                <a:solidFill>
                  <a:schemeClr val="tx2"/>
                </a:solidFill>
              </a:rPr>
              <a:t>Contributions &amp; GitHub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800" dirty="0">
                <a:solidFill>
                  <a:schemeClr val="tx2"/>
                </a:solidFill>
              </a:rPr>
              <a:t>Jonas – Data </a:t>
            </a:r>
            <a:r>
              <a:rPr lang="de-AT" sz="1800" dirty="0" err="1">
                <a:solidFill>
                  <a:schemeClr val="tx2"/>
                </a:solidFill>
              </a:rPr>
              <a:t>Preprocessing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de-AT" sz="1800" dirty="0">
                <a:solidFill>
                  <a:schemeClr val="tx2"/>
                </a:solidFill>
              </a:rPr>
              <a:t>Karim – </a:t>
            </a:r>
            <a:r>
              <a:rPr lang="de-AT" sz="1800" dirty="0" err="1">
                <a:solidFill>
                  <a:schemeClr val="tx2"/>
                </a:solidFill>
              </a:rPr>
              <a:t>dataset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  <a:r>
              <a:rPr lang="de-AT" sz="1800" dirty="0" err="1">
                <a:solidFill>
                  <a:schemeClr val="tx2"/>
                </a:solidFill>
              </a:rPr>
              <a:t>aquisition</a:t>
            </a:r>
            <a:r>
              <a:rPr lang="de-AT" sz="1800" dirty="0">
                <a:solidFill>
                  <a:schemeClr val="tx2"/>
                </a:solidFill>
              </a:rPr>
              <a:t>, </a:t>
            </a:r>
            <a:r>
              <a:rPr lang="de-AT" sz="1800" dirty="0" err="1">
                <a:solidFill>
                  <a:schemeClr val="tx2"/>
                </a:solidFill>
              </a:rPr>
              <a:t>presentation</a:t>
            </a:r>
            <a:endParaRPr lang="de-AT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AT" sz="1800" dirty="0">
                <a:solidFill>
                  <a:schemeClr val="tx2"/>
                </a:solidFill>
              </a:rPr>
              <a:t>Lorenz - </a:t>
            </a:r>
            <a:r>
              <a:rPr lang="de-AT" sz="1800" dirty="0" err="1">
                <a:solidFill>
                  <a:schemeClr val="tx2"/>
                </a:solidFill>
              </a:rPr>
              <a:t>dataset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  <a:r>
              <a:rPr lang="de-AT" sz="1800" dirty="0" err="1">
                <a:solidFill>
                  <a:schemeClr val="tx2"/>
                </a:solidFill>
              </a:rPr>
              <a:t>aquisition</a:t>
            </a:r>
            <a:r>
              <a:rPr lang="de-AT" sz="1800" dirty="0">
                <a:solidFill>
                  <a:schemeClr val="tx2"/>
                </a:solidFill>
              </a:rPr>
              <a:t>, </a:t>
            </a:r>
            <a:r>
              <a:rPr lang="de-AT" sz="1800" dirty="0" err="1">
                <a:solidFill>
                  <a:schemeClr val="tx2"/>
                </a:solidFill>
              </a:rPr>
              <a:t>project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  <a:r>
              <a:rPr lang="de-AT" sz="1800" dirty="0" err="1">
                <a:solidFill>
                  <a:schemeClr val="tx2"/>
                </a:solidFill>
              </a:rPr>
              <a:t>structure</a:t>
            </a:r>
            <a:r>
              <a:rPr lang="de-AT" sz="1800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endParaRPr lang="de-AT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AT" sz="1800" dirty="0" err="1">
                <a:solidFill>
                  <a:schemeClr val="tx2"/>
                </a:solidFill>
              </a:rPr>
              <a:t>Github</a:t>
            </a:r>
            <a:r>
              <a:rPr lang="de-AT" sz="1800" dirty="0">
                <a:solidFill>
                  <a:schemeClr val="tx2"/>
                </a:solidFill>
              </a:rPr>
              <a:t>: https://github.com/LSchlosser/TIS3_CapstoneProject/tree/main/data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/>
              <a:t>Problem</a:t>
            </a:r>
          </a:p>
          <a:p>
            <a:pPr marL="0" indent="0">
              <a:buNone/>
            </a:pPr>
            <a:r>
              <a:rPr lang="en-US" sz="1400"/>
              <a:t>Austrian electricity prices fluctuate daily due to supply-demand, renewable generation, and market dynamics</a:t>
            </a:r>
          </a:p>
          <a:p>
            <a:pPr marL="0" indent="0">
              <a:buNone/>
            </a:pPr>
            <a:r>
              <a:rPr lang="en-US" sz="1400"/>
              <a:t>Forecasting helps:</a:t>
            </a:r>
          </a:p>
          <a:p>
            <a:r>
              <a:rPr lang="en-US" sz="1400"/>
              <a:t>Utilities optimize procurement and trading</a:t>
            </a:r>
          </a:p>
          <a:p>
            <a:r>
              <a:rPr lang="en-US" sz="1400"/>
              <a:t>Businesses schedule energy-intensive operations efficiently </a:t>
            </a:r>
            <a:endParaRPr lang="de-AT" sz="1400"/>
          </a:p>
          <a:p>
            <a:r>
              <a:rPr lang="en-US" sz="1400"/>
              <a:t>Policymakers monitor costs and plan subsidies</a:t>
            </a:r>
          </a:p>
          <a:p>
            <a:pPr marL="0" indent="0">
              <a:buNone/>
            </a:pPr>
            <a:r>
              <a:rPr lang="en-US" sz="1400" b="1"/>
              <a:t>Value</a:t>
            </a:r>
          </a:p>
          <a:p>
            <a:pPr marL="0" indent="0">
              <a:buNone/>
            </a:pPr>
            <a:r>
              <a:rPr lang="en-US" sz="1400"/>
              <a:t>Accurate forecasts lower financial risk; a 5–10% error reduction can save millions. Confidence intervals quantify uncertainty.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tx2"/>
                </a:solidFill>
              </a:rPr>
              <a:t>Solution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31A7-A7FE-5AD9-D085-5D79C99C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800" b="1" dirty="0" err="1">
                <a:solidFill>
                  <a:schemeClr val="tx2"/>
                </a:solidFill>
              </a:rPr>
              <a:t>Steps</a:t>
            </a:r>
            <a:r>
              <a:rPr lang="de-AT" sz="1800" b="1" dirty="0">
                <a:solidFill>
                  <a:schemeClr val="tx2"/>
                </a:solidFill>
              </a:rPr>
              <a:t> Taken: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Engineering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Exploratory Data Analysis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Feature Engineering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Modeling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Source:</a:t>
            </a:r>
            <a:r>
              <a:rPr lang="en-US" sz="2000" dirty="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 dirty="0"/>
              <a:t>Link: </a:t>
            </a:r>
            <a:r>
              <a:rPr lang="en-US" sz="2000" dirty="0">
                <a:hlinkClick r:id="rId2"/>
              </a:rPr>
              <a:t>https://ember-energy.org/data/european-wholesale-electricity-price-data/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Scope:</a:t>
            </a:r>
            <a:r>
              <a:rPr lang="en-US" sz="2000" dirty="0"/>
              <a:t> Austria</a:t>
            </a:r>
          </a:p>
          <a:p>
            <a:pPr marL="0" indent="0">
              <a:buNone/>
            </a:pPr>
            <a:r>
              <a:rPr lang="en-US" sz="2000" b="1" dirty="0"/>
              <a:t>Variables:</a:t>
            </a:r>
            <a:r>
              <a:rPr lang="en-US" sz="2000" dirty="0"/>
              <a:t> Date, Price (EUR/MWh)</a:t>
            </a:r>
          </a:p>
          <a:p>
            <a:pPr marL="0" indent="0">
              <a:buNone/>
            </a:pPr>
            <a:r>
              <a:rPr lang="en-US" sz="2000" b="1" dirty="0"/>
              <a:t>Processing:</a:t>
            </a:r>
            <a:r>
              <a:rPr lang="en-US" sz="2000" dirty="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 dirty="0" err="1">
                <a:solidFill>
                  <a:srgbClr val="FFFFFF"/>
                </a:solidFill>
              </a:rPr>
              <a:t>Insights</a:t>
            </a:r>
            <a:r>
              <a:rPr lang="de-AT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3B35F-9259-2918-98DE-85F6BA62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969E4-9D8E-59ED-A098-92B4C422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45" y="4410637"/>
            <a:ext cx="6558610" cy="23119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366DF-F685-6AA8-9697-130CD078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41" y="1660646"/>
            <a:ext cx="6801547" cy="2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F2B3A-38B0-C19E-EDD3-1DBA88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F40A-2A83-79F3-3CF9-0E63C9A4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45D3AB-B314-21FA-301E-F62CF4EB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8" y="3083858"/>
            <a:ext cx="5739440" cy="202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DCF67-0A7E-1C01-6054-C9199C30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844164"/>
            <a:ext cx="5131087" cy="2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AE87CC2-F802-41EE-B093-E2A87073C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2425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452</Words>
  <Application>Microsoft Office PowerPoint</Application>
  <PresentationFormat>Widescreen</PresentationFormat>
  <Paragraphs>79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Electricity Forecast Austria </vt:lpstr>
      <vt:lpstr>Contributions &amp; GitHub</vt:lpstr>
      <vt:lpstr>Business Problem</vt:lpstr>
      <vt:lpstr>Solution</vt:lpstr>
      <vt:lpstr>Data source &amp; description</vt:lpstr>
      <vt:lpstr>Insights </vt:lpstr>
      <vt:lpstr>Insights </vt:lpstr>
      <vt:lpstr>Insights </vt:lpstr>
      <vt:lpstr>Data Engineering</vt:lpstr>
      <vt:lpstr>Data Engineering</vt:lpstr>
      <vt:lpstr>Modeling</vt:lpstr>
      <vt:lpstr>Evaluation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Ortner Karim - s2410929022</cp:lastModifiedBy>
  <cp:revision>4</cp:revision>
  <dcterms:created xsi:type="dcterms:W3CDTF">2025-12-22T15:25:47Z</dcterms:created>
  <dcterms:modified xsi:type="dcterms:W3CDTF">2025-12-29T12:14:10Z</dcterms:modified>
</cp:coreProperties>
</file>